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  <p:sldMasterId id="2147483743" r:id="rId2"/>
  </p:sldMasterIdLst>
  <p:notesMasterIdLst>
    <p:notesMasterId r:id="rId7"/>
  </p:notesMasterIdLst>
  <p:sldIdLst>
    <p:sldId id="256" r:id="rId3"/>
    <p:sldId id="259" r:id="rId4"/>
    <p:sldId id="257" r:id="rId5"/>
    <p:sldId id="258" r:id="rId6"/>
  </p:sldIdLst>
  <p:sldSz cx="9144000" cy="6858000" type="screen4x3"/>
  <p:notesSz cx="6858000" cy="9144000"/>
  <p:embeddedFontLst>
    <p:embeddedFont>
      <p:font typeface="Permanent Marker" panose="02000000000000000000" pitchFamily="2" charset="0"/>
      <p:regular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4"/>
  </p:normalViewPr>
  <p:slideViewPr>
    <p:cSldViewPr snapToGrid="0">
      <p:cViewPr varScale="1">
        <p:scale>
          <a:sx n="124" d="100"/>
          <a:sy n="124" d="100"/>
        </p:scale>
        <p:origin x="8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6af165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6af165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e37f1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e37f1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2353267"/>
            <a:ext cx="8222100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421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3903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70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64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8/17/21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7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31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202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84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30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48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901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7743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411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372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166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50DD-6D72-7E4D-A37F-AD7432D5D2E2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28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88303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75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48" y="508650"/>
            <a:ext cx="8966700" cy="20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231575" y="3099450"/>
            <a:ext cx="8455200" cy="24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u="sng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</a:t>
            </a:r>
            <a:r>
              <a:rPr lang="en-US" sz="85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amily </a:t>
            </a:r>
            <a:r>
              <a:rPr lang="en-US" sz="8500" u="sng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</a:t>
            </a:r>
            <a:r>
              <a:rPr lang="en-US" sz="85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ife </a:t>
            </a:r>
            <a:r>
              <a:rPr lang="en-US" sz="8500" u="sng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</a:t>
            </a:r>
            <a:r>
              <a:rPr lang="en-US" sz="85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nd </a:t>
            </a:r>
            <a:r>
              <a:rPr lang="en-US" sz="8500" u="sng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</a:t>
            </a:r>
            <a:r>
              <a:rPr lang="en-US" sz="85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exual </a:t>
            </a:r>
            <a:r>
              <a:rPr lang="en-US" sz="8500" u="sng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</a:t>
            </a:r>
            <a:r>
              <a:rPr lang="en-US" sz="85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ealth</a:t>
            </a:r>
            <a:endParaRPr sz="85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663" y="6092125"/>
            <a:ext cx="1119464" cy="4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C999-3026-0F4E-BC31-3BF1A46A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67" y="570122"/>
            <a:ext cx="7772400" cy="5789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Family Life curriculum was developed over an 8 month period.  Team Members:</a:t>
            </a:r>
          </a:p>
          <a:p>
            <a:r>
              <a:rPr lang="en-US" sz="3200" dirty="0"/>
              <a:t>Humanities Supervisor</a:t>
            </a:r>
          </a:p>
          <a:p>
            <a:r>
              <a:rPr lang="en-US" sz="3200" dirty="0"/>
              <a:t>Health and Wellness teachers</a:t>
            </a:r>
          </a:p>
          <a:p>
            <a:r>
              <a:rPr lang="en-US" sz="3200" dirty="0"/>
              <a:t>Child and Family Studies professor from UT</a:t>
            </a:r>
          </a:p>
          <a:p>
            <a:r>
              <a:rPr lang="en-US" sz="3200" dirty="0"/>
              <a:t>Family Practice physician</a:t>
            </a:r>
          </a:p>
          <a:p>
            <a:r>
              <a:rPr lang="en-US" sz="3200" dirty="0"/>
              <a:t>Violence Prevention Educator from the Knox County Health Department</a:t>
            </a:r>
          </a:p>
          <a:p>
            <a:r>
              <a:rPr lang="en-US" sz="3200" dirty="0"/>
              <a:t>Parents.  </a:t>
            </a:r>
          </a:p>
        </p:txBody>
      </p:sp>
      <p:pic>
        <p:nvPicPr>
          <p:cNvPr id="4" name="Google Shape;156;p28">
            <a:extLst>
              <a:ext uri="{FF2B5EF4-FFF2-40B4-BE49-F238E27FC236}">
                <a16:creationId xmlns:a16="http://schemas.microsoft.com/office/drawing/2014/main" id="{1AF5B8AD-C945-0640-860B-0DD135539B0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0663" y="6092125"/>
            <a:ext cx="1119464" cy="47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35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idx="1"/>
          </p:nvPr>
        </p:nvSpPr>
        <p:spPr>
          <a:xfrm>
            <a:off x="164387" y="344425"/>
            <a:ext cx="8782813" cy="64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lang="en-US" sz="2800" b="1" dirty="0"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lang="en-US" sz="2800" b="1" dirty="0"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lang="en-US" sz="3600" b="1" dirty="0"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6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Family Life curriculum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6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based on the </a:t>
            </a:r>
            <a:endParaRPr sz="3600" b="1" dirty="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6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Tennessee Law,</a:t>
            </a:r>
            <a:r>
              <a:rPr lang="en-US" sz="3600" b="1" dirty="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49-6-1301-1306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600" b="1" dirty="0">
                <a:solidFill>
                  <a:srgbClr val="E69138"/>
                </a:solidFill>
                <a:latin typeface="Comic Sans MS"/>
                <a:ea typeface="Arial"/>
                <a:cs typeface="Arial"/>
                <a:sym typeface="Comic Sans MS"/>
              </a:rPr>
              <a:t>and </a:t>
            </a:r>
            <a:endParaRPr sz="3600" b="1" dirty="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6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Tennessee State Wellness Standards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sz="2800" b="1" dirty="0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9392300" y="5110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</a:rPr>
              <a:t>SUBCOMPONENT: SOCIAL HEALTH</a:t>
            </a:r>
            <a:endParaRPr sz="12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</a:rPr>
              <a:t>SUBCOMPONENT: RELATIONSHIPS</a:t>
            </a:r>
            <a:endParaRPr sz="12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endParaRPr sz="1200"/>
          </a:p>
        </p:txBody>
      </p:sp>
      <p:pic>
        <p:nvPicPr>
          <p:cNvPr id="4" name="Google Shape;156;p28">
            <a:extLst>
              <a:ext uri="{FF2B5EF4-FFF2-40B4-BE49-F238E27FC236}">
                <a16:creationId xmlns:a16="http://schemas.microsoft.com/office/drawing/2014/main" id="{26BACDA9-11C4-4642-B6E6-B90655B7EA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663" y="6092125"/>
            <a:ext cx="1119464" cy="4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77EFCA-32AA-DC4B-B686-C6A775892811}"/>
              </a:ext>
            </a:extLst>
          </p:cNvPr>
          <p:cNvSpPr/>
          <p:nvPr/>
        </p:nvSpPr>
        <p:spPr>
          <a:xfrm>
            <a:off x="775699" y="753278"/>
            <a:ext cx="78032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en-US" sz="1800" dirty="0"/>
          </a:p>
          <a:p>
            <a:pPr fontAlgn="t"/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en-US" sz="18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1;p29">
            <a:extLst>
              <a:ext uri="{FF2B5EF4-FFF2-40B4-BE49-F238E27FC236}">
                <a16:creationId xmlns:a16="http://schemas.microsoft.com/office/drawing/2014/main" id="{17A50A9C-0085-394A-A822-D2F9EA647D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4387" y="344425"/>
            <a:ext cx="8782813" cy="64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lang="en-US" sz="2800" b="1" dirty="0"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2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review the Family Life curriculum: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lang="en-US" sz="3200" b="1" dirty="0">
              <a:solidFill>
                <a:srgbClr val="E69138"/>
              </a:solidFill>
              <a:latin typeface="Comic Sans MS"/>
              <a:ea typeface="Arial"/>
              <a:cs typeface="Arial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200" b="1" dirty="0" err="1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Bit.ly</a:t>
            </a:r>
            <a:r>
              <a:rPr lang="en-US" sz="3200" b="1" dirty="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1" dirty="0" err="1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FamilyLifePreview</a:t>
            </a:r>
            <a:endParaRPr lang="en-US" sz="3200" b="1" dirty="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lang="en-US" sz="3200" b="1" dirty="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endParaRPr sz="3200" b="1" dirty="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omic Sans MS"/>
              <a:buNone/>
            </a:pPr>
            <a:r>
              <a:rPr lang="en-US" sz="3200" b="1" dirty="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 b="1" dirty="0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CF2CF-C71D-AC42-9E4A-EC49643B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78" y="2581506"/>
            <a:ext cx="4018907" cy="4018907"/>
          </a:xfrm>
          <a:prstGeom prst="rect">
            <a:avLst/>
          </a:prstGeom>
        </p:spPr>
      </p:pic>
      <p:pic>
        <p:nvPicPr>
          <p:cNvPr id="9" name="Google Shape;156;p28">
            <a:extLst>
              <a:ext uri="{FF2B5EF4-FFF2-40B4-BE49-F238E27FC236}">
                <a16:creationId xmlns:a16="http://schemas.microsoft.com/office/drawing/2014/main" id="{07B9E6D2-2CF9-F445-9DD8-E16220BBE8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663" y="6092125"/>
            <a:ext cx="1119464" cy="47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4979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90</Words>
  <Application>Microsoft Macintosh PowerPoint</Application>
  <PresentationFormat>On-screen Show (4:3)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Calibri Light</vt:lpstr>
      <vt:lpstr>Comic Sans MS</vt:lpstr>
      <vt:lpstr>Permanent Marker</vt:lpstr>
      <vt:lpstr>Times New Roman</vt:lpstr>
      <vt:lpstr>Calibri</vt:lpstr>
      <vt:lpstr>Roboto Slab</vt:lpstr>
      <vt:lpstr>Arial</vt:lpstr>
      <vt:lpstr>Roboto</vt:lpstr>
      <vt:lpstr>Marina</vt:lpstr>
      <vt:lpstr>Celestial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JEAN HEISE</cp:lastModifiedBy>
  <cp:revision>4</cp:revision>
  <dcterms:modified xsi:type="dcterms:W3CDTF">2021-08-17T21:00:25Z</dcterms:modified>
</cp:coreProperties>
</file>